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23"/>
  </p:normalViewPr>
  <p:slideViewPr>
    <p:cSldViewPr snapToGrid="0" showGuides="1">
      <p:cViewPr varScale="1">
        <p:scale>
          <a:sx n="79" d="100"/>
          <a:sy n="79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5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3C1A-7206-9279-A6F8-8C5FF01C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9337-3CAF-DD47-7DC7-EE9F382C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0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ight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49CA-BBDF-8D68-840D-DD7FE872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7A97-99A2-BDD9-4126-1FD17EB17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" y="1692876"/>
            <a:ext cx="5636741" cy="417658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EB629-8EB6-CBC1-0879-81E594FA8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92876"/>
            <a:ext cx="5636741" cy="417658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8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ight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28E5-6730-AB7F-1446-03675EAB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328055"/>
            <a:ext cx="11417644" cy="11978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CAF93-455C-D02A-A301-D88F90F19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298" y="1669186"/>
            <a:ext cx="5606278" cy="7490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7AC66-339B-D23D-D50C-4085A92C8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060" y="2573821"/>
            <a:ext cx="5614516" cy="329563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98A3C-8B00-B26B-68D0-6AA992BD2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69186"/>
            <a:ext cx="5606278" cy="7490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B8FD6-9754-1DD5-6605-7B7A4FC53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73821"/>
            <a:ext cx="5628502" cy="3295638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1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39CB-82E7-3808-ADBA-427D79B79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415" y="2042318"/>
            <a:ext cx="11417643" cy="286331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472B8-BC17-E315-F1EA-8F9161253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6059"/>
            <a:ext cx="9144000" cy="125416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94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7313-BBAE-9594-5D05-46FA3BF1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1959617"/>
            <a:ext cx="11430000" cy="285273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4C855-2B05-1538-843C-0424F6CCD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648" y="5021951"/>
            <a:ext cx="11429999" cy="9463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69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7313-BBAE-9594-5D05-46FA3BF1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1959617"/>
            <a:ext cx="11430000" cy="2852737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4C855-2B05-1538-843C-0424F6CCD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648" y="5021951"/>
            <a:ext cx="11429999" cy="9463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14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3C1A-7206-9279-A6F8-8C5FF01C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9337-3CAF-DD47-7DC7-EE9F382C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689701"/>
            <a:ext cx="9959546" cy="38584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4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3C1A-7206-9279-A6F8-8C5FF01C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9337-3CAF-DD47-7DC7-EE9F382C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9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rk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49CA-BBDF-8D68-840D-DD7FE872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7A97-99A2-BDD9-4126-1FD17EB17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" y="1692876"/>
            <a:ext cx="5636741" cy="4176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EB629-8EB6-CBC1-0879-81E594FA8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92876"/>
            <a:ext cx="5636741" cy="4176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48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ark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28E5-6730-AB7F-1446-03675EAB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328055"/>
            <a:ext cx="11417644" cy="11978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CAF93-455C-D02A-A301-D88F90F19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298" y="1669186"/>
            <a:ext cx="5606278" cy="7490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7AC66-339B-D23D-D50C-4085A92C8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060" y="2573821"/>
            <a:ext cx="5614516" cy="3295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98A3C-8B00-B26B-68D0-6AA992BD2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69186"/>
            <a:ext cx="5606278" cy="7490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B8FD6-9754-1DD5-6605-7B7A4FC53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73821"/>
            <a:ext cx="5628502" cy="3295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53C1A-7206-9279-A6F8-8C5FF01C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9337-3CAF-DD47-7DC7-EE9F382C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689701"/>
            <a:ext cx="9959546" cy="385848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9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41096-0B2A-6DE5-649E-532C31F7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321276"/>
            <a:ext cx="11430000" cy="1198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8A4BB-0DE6-45D8-5171-BC7A1F893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59" y="1689700"/>
            <a:ext cx="11430000" cy="417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4CAE3-208B-BEDC-ED9A-B19C9E40D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5CB800-BC2F-D649-A4A6-EB60B7771F09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F66F0-9A33-F0DD-9B05-E27B997B0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031415-8F24-FA47-BC61-7155DC37F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6" r:id="rId4"/>
    <p:sldLayoutId id="2147483660" r:id="rId5"/>
    <p:sldLayoutId id="2147483650" r:id="rId6"/>
    <p:sldLayoutId id="2147483652" r:id="rId7"/>
    <p:sldLayoutId id="2147483653" r:id="rId8"/>
    <p:sldLayoutId id="2147483661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88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7237-4C19-94C9-6FA4-C0DF4FB0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B40AE-ABCF-408B-DDC8-74985EDEF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37B61-572F-F727-126C-B80F808E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2FC4-4238-46C4-A48B-2EE7CBD5D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DB15-DE8B-0567-4431-47377463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F4E74-C57A-9717-2336-21877B43D1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104A4-D673-B96D-DEA0-419D60CC68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0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6698-9DC0-C382-EF3D-87D939FF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025D9-489F-0B73-0E21-3D5B3B5C4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718FD-1163-BCE8-2F37-6EE7AFDDFD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1A3E1-2871-7BA8-B6A6-DDF4A672D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A19A3-D55E-FEE7-F758-A6B7D6C542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7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8782-FDDB-A705-CF24-2EB7ED26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Session Evaluation!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B70CB-CE04-D784-02E9-4D26434C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1" y="1519882"/>
            <a:ext cx="9959546" cy="4030938"/>
          </a:xfrm>
          <a:solidFill>
            <a:srgbClr val="13132D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Your feedback is important.</a:t>
            </a:r>
            <a:br>
              <a:rPr lang="en-US" sz="4000" dirty="0"/>
            </a:br>
            <a:r>
              <a:rPr lang="en-US" sz="4000" dirty="0"/>
              <a:t>Be sure to complete an evaluation for each session you attend.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4000" dirty="0"/>
              <a:t>Go to the </a:t>
            </a:r>
            <a:r>
              <a:rPr lang="en-US" sz="4000" b="1" dirty="0"/>
              <a:t>Session</a:t>
            </a:r>
            <a:r>
              <a:rPr lang="en-US" sz="4000" dirty="0"/>
              <a:t> page in the mobile app and click on the </a:t>
            </a:r>
            <a:r>
              <a:rPr lang="en-US" sz="4000" b="1" dirty="0"/>
              <a:t>Session Evaluation</a:t>
            </a:r>
            <a:r>
              <a:rPr lang="en-US" sz="4000" dirty="0"/>
              <a:t> link in the </a:t>
            </a:r>
            <a:r>
              <a:rPr lang="en-US" sz="4000" b="1" dirty="0"/>
              <a:t>Resources</a:t>
            </a:r>
            <a:r>
              <a:rPr lang="en-US" sz="4000" dirty="0"/>
              <a:t> section.</a:t>
            </a:r>
          </a:p>
        </p:txBody>
      </p:sp>
    </p:spTree>
    <p:extLst>
      <p:ext uri="{BB962C8B-B14F-4D97-AF65-F5344CB8AC3E}">
        <p14:creationId xmlns:p14="http://schemas.microsoft.com/office/powerpoint/2010/main" val="38023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09CB-CB94-2DF5-4017-85BF797D1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C5C5-A8A0-59FF-516C-525492EF7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6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6054-3C93-C5FB-869C-794C4D2E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7CDC4-0EA8-9DEA-CAC8-B507A200D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1574-7777-1368-2F77-4C9D2A71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5EF0E-1C9F-64C5-DFB7-1942A3EDF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2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1641-EC51-1DD9-2676-9A0060A2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A9775-68C5-B920-3098-A256C88ED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8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912D-6510-DBE0-8A15-EE910AF0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8123-9FEF-6B08-5B38-0902D589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24979-62CC-50C3-4C8F-3EAE567D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48B3C-9148-2911-495D-603C804747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11B56-446A-66DA-CA6F-17F2B5FB11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7E26-026E-49D0-780B-203087E0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77C0F-E29F-FDF2-07BF-4287440D8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E7360-79E7-44E3-9111-DCE9349B5D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A55767-AF81-BC9A-3C30-1B3F55A2C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081A2-10A4-A967-3C5B-2BFA6BCB8D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RC GWS 2025">
      <a:dk1>
        <a:srgbClr val="000000"/>
      </a:dk1>
      <a:lt1>
        <a:srgbClr val="FFFFFF"/>
      </a:lt1>
      <a:dk2>
        <a:srgbClr val="14132E"/>
      </a:dk2>
      <a:lt2>
        <a:srgbClr val="E8E8E8"/>
      </a:lt2>
      <a:accent1>
        <a:srgbClr val="7D79B3"/>
      </a:accent1>
      <a:accent2>
        <a:srgbClr val="FCB824"/>
      </a:accent2>
      <a:accent3>
        <a:srgbClr val="F89E5D"/>
      </a:accent3>
      <a:accent4>
        <a:srgbClr val="9B3388"/>
      </a:accent4>
      <a:accent5>
        <a:srgbClr val="24ABE2"/>
      </a:accent5>
      <a:accent6>
        <a:srgbClr val="FCB824"/>
      </a:accent6>
      <a:hlink>
        <a:srgbClr val="9B3388"/>
      </a:hlink>
      <a:folHlink>
        <a:srgbClr val="7D79B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RC_1419700-24_GWS25_PPT" id="{729B525B-ABFD-D547-B569-89C96C5AE202}" vid="{ACBA403B-B296-9346-BF50-1BC1BE625C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WERC_1419700-24_GWS25_PPT1</Template>
  <TotalTime>6</TotalTime>
  <Words>44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Franklin Gothic Book</vt:lpstr>
      <vt:lpstr>Franklin Gothic Medium</vt:lpstr>
      <vt:lpstr>Office Theme</vt:lpstr>
      <vt:lpstr>PowerPoint Presentation</vt:lpstr>
      <vt:lpstr>Complete the Session Evaluation!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Brystol Koch</dc:creator>
  <cp:lastModifiedBy>Brystol Koch</cp:lastModifiedBy>
  <cp:revision>2</cp:revision>
  <dcterms:created xsi:type="dcterms:W3CDTF">2025-07-07T14:27:07Z</dcterms:created>
  <dcterms:modified xsi:type="dcterms:W3CDTF">2025-07-23T19:55:10Z</dcterms:modified>
</cp:coreProperties>
</file>